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36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A3D66-B1C9-4A5B-9E0F-5BCCE223BCD8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27B61-DDC6-496F-AF77-E08F49D34E03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4213"/>
            <a:ext cx="2571750" cy="34321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AR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AR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E9FF-ACCF-4DD1-90AB-1D246EB0B876}" type="datetimeFigureOut">
              <a:rPr lang="es-AR" smtClean="0"/>
              <a:t>07/02/2017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D05C-8FAA-4F59-A482-4A00403C729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/>
        </p:nvSpPr>
        <p:spPr>
          <a:xfrm>
            <a:off x="372769" y="378787"/>
            <a:ext cx="5244149" cy="1019270"/>
          </a:xfrm>
          <a:prstGeom prst="rect">
            <a:avLst/>
          </a:prstGeom>
          <a:noFill/>
          <a:ln>
            <a:noFill/>
          </a:ln>
        </p:spPr>
        <p:txBody>
          <a:bodyPr lIns="118150" tIns="59075" rIns="118150" bIns="59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sz="16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Segundo ciclo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A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</a:t>
            </a:r>
            <a:r>
              <a:rPr lang="es-AR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NODOS 4</a:t>
            </a:r>
            <a:r>
              <a:rPr lang="es-AR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5 y </a:t>
            </a:r>
            <a:r>
              <a:rPr lang="es-AR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   </a:t>
            </a:r>
            <a:endParaRPr lang="es-AR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7" name="Shape 337"/>
          <p:cNvCxnSpPr/>
          <p:nvPr/>
        </p:nvCxnSpPr>
        <p:spPr>
          <a:xfrm>
            <a:off x="372768" y="1416656"/>
            <a:ext cx="6014398" cy="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338" name="Shape 338"/>
          <p:cNvCxnSpPr/>
          <p:nvPr/>
        </p:nvCxnSpPr>
        <p:spPr>
          <a:xfrm>
            <a:off x="372768" y="3405930"/>
            <a:ext cx="6014398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339" name="Shape 339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5616922" y="378787"/>
            <a:ext cx="747995" cy="742779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Shape 340"/>
          <p:cNvSpPr/>
          <p:nvPr/>
        </p:nvSpPr>
        <p:spPr>
          <a:xfrm>
            <a:off x="372769" y="1501887"/>
            <a:ext cx="3854747" cy="1644293"/>
          </a:xfrm>
          <a:prstGeom prst="rect">
            <a:avLst/>
          </a:prstGeom>
          <a:noFill/>
          <a:ln>
            <a:noFill/>
          </a:ln>
        </p:spPr>
        <p:txBody>
          <a:bodyPr lIns="118150" tIns="59075" rIns="118150" bIns="59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12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 propuesta para segundo ciclo de la escuela primaria que incluye los contenidos de Prácticas del lenguaje (lengua), Ciencias sociales, Ciencias naturales matemática, centrada en la enseñanza y el aprendizaje de los contenidos curriculares, en el desarrollo de las habilidades y competencias del siglo XXI y en la reflexión y construcción de valores.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Federal.</a:t>
            </a:r>
          </a:p>
        </p:txBody>
      </p:sp>
      <p:sp>
        <p:nvSpPr>
          <p:cNvPr id="341" name="Shape 341"/>
          <p:cNvSpPr/>
          <p:nvPr/>
        </p:nvSpPr>
        <p:spPr>
          <a:xfrm>
            <a:off x="372771" y="3590596"/>
            <a:ext cx="2825469" cy="3192645"/>
          </a:xfrm>
          <a:prstGeom prst="rect">
            <a:avLst/>
          </a:prstGeom>
          <a:noFill/>
          <a:ln>
            <a:noFill/>
          </a:ln>
        </p:spPr>
        <p:txBody>
          <a:bodyPr lIns="118150" tIns="59075" rIns="118150" bIns="59075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Libro: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8900" marR="0" lvl="0" indent="-889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Unidades de las cuatro áreas: Prácticas del lenguaje (Lengua), Ciencias sociales, Ciencias naturales y Matemática.</a:t>
            </a:r>
          </a:p>
          <a:p>
            <a:pPr marL="88900" marR="0" lvl="0" indent="-889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Aperturas sencillas con una actividad disparadora que se retoma al finalizar la unidad.</a:t>
            </a:r>
          </a:p>
          <a:p>
            <a:pPr marL="88900" marR="0" lvl="0" indent="-889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Desarrollo de contenidos con abundantes imágenes e infografías.</a:t>
            </a:r>
          </a:p>
          <a:p>
            <a:pPr marL="88900" marR="0" lvl="0" indent="-88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Actividades de repaso e integración al finalizar cada unidad.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3743502" y="5696355"/>
            <a:ext cx="2825469" cy="1402806"/>
          </a:xfrm>
          <a:prstGeom prst="rect">
            <a:avLst/>
          </a:prstGeom>
          <a:noFill/>
          <a:ln>
            <a:noFill/>
          </a:ln>
        </p:spPr>
        <p:txBody>
          <a:bodyPr lIns="118150" tIns="59075" rIns="118150" bIns="5907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3151" marR="0" lvl="0" indent="-123151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Además, para el docente:</a:t>
            </a:r>
          </a:p>
          <a:p>
            <a:pPr marL="123151" marR="0" lvl="0" indent="-123151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3151" marR="0" lvl="0" indent="-12315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s-A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A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Planificaciones, </a:t>
            </a:r>
            <a:r>
              <a:rPr lang="es-AR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solucionarios.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3548971" y="5804521"/>
            <a:ext cx="2661328" cy="1066666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18150" tIns="59075" rIns="118150" bIns="59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4" name="Shape 344"/>
          <p:cNvCxnSpPr/>
          <p:nvPr/>
        </p:nvCxnSpPr>
        <p:spPr>
          <a:xfrm>
            <a:off x="372769" y="755213"/>
            <a:ext cx="2817491" cy="192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46" name="Shape 346" descr="TAPA MANUAL 4_B.jp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532316" y="1531826"/>
            <a:ext cx="1389402" cy="1720391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Shape 347"/>
          <p:cNvSpPr/>
          <p:nvPr/>
        </p:nvSpPr>
        <p:spPr>
          <a:xfrm>
            <a:off x="3675362" y="3591817"/>
            <a:ext cx="2215574" cy="2104537"/>
          </a:xfrm>
          <a:prstGeom prst="rect">
            <a:avLst/>
          </a:prstGeom>
          <a:noFill/>
          <a:ln>
            <a:noFill/>
          </a:ln>
        </p:spPr>
        <p:txBody>
          <a:bodyPr lIns="118150" tIns="59075" rIns="118150" bIns="59075" anchor="ctr" anchorCtr="0">
            <a:noAutofit/>
          </a:bodyPr>
          <a:lstStyle/>
          <a:p>
            <a:pPr marL="121098" marR="0" lvl="0" indent="-121098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Fortalezas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Promueve el desarrollo de habilidades y competencias.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Abundante contenido visual que acompaña a los textos, de nivel y extensión acordes al nivel.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AR" sz="1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Fomenta el rol activo de los alumnos ante su propio aprendizaje.</a:t>
            </a:r>
          </a:p>
        </p:txBody>
      </p:sp>
      <p:sp>
        <p:nvSpPr>
          <p:cNvPr id="348" name="Shape 348"/>
          <p:cNvSpPr/>
          <p:nvPr/>
        </p:nvSpPr>
        <p:spPr>
          <a:xfrm>
            <a:off x="3149856" y="564485"/>
            <a:ext cx="1420799" cy="371353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118150" tIns="59075" rIns="118150" bIns="59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AR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Novedad 2017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4914907" y="8475140"/>
            <a:ext cx="1600200" cy="486831"/>
          </a:xfrm>
          <a:prstGeom prst="rect">
            <a:avLst/>
          </a:prstGeom>
        </p:spPr>
        <p:txBody>
          <a:bodyPr lIns="95750" tIns="47850" rIns="95750" bIns="4785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AR"/>
              <a:pPr lvl="0" algn="r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Presentación en pantalla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dvalentini</dc:creator>
  <cp:lastModifiedBy>dvalentini</cp:lastModifiedBy>
  <cp:revision>1</cp:revision>
  <dcterms:created xsi:type="dcterms:W3CDTF">2017-02-07T15:18:15Z</dcterms:created>
  <dcterms:modified xsi:type="dcterms:W3CDTF">2017-02-07T15:18:40Z</dcterms:modified>
</cp:coreProperties>
</file>